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 张三峰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 李四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 王五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 王三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1.2-1.5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WPS 演示</Application>
  <PresentationFormat>宽屏</PresentationFormat>
  <Paragraphs>86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42</cp:revision>
  <dcterms:created xsi:type="dcterms:W3CDTF">2026-02-26T01:20:47Z</dcterms:created>
  <dcterms:modified xsi:type="dcterms:W3CDTF">2026-02-26T01:20:47Z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